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1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1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4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96EA739-B020-40D4-B336-160C642D6A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5F84FE1-8691-4312-AA32-4406E53AF9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1EAA6-C04C-412D-B4E6-5BD1C5A6ECFF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48540E-9ADA-4A5E-A4A6-F05DE52CDF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1EDD43-9B32-469E-9ECD-EBABC3DE59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8CBE2-0F01-4D6E-8B8E-CEDA7658A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521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21D207-6D26-4886-B049-3E920FB34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462597-F0B9-45CB-9F96-75CCDF920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1E0059-04CD-462D-AB9A-B8A15C21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C6D6C2-F133-4EAF-B00F-33150751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9429E-B869-465C-9D47-7584A612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83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019AB-0FED-40C2-816B-836EBF34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312C73-7D81-4497-97FE-AFF8490D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99260-9AA1-4589-A3E0-CE6882434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F26C03-27AA-4CB3-81DC-BE85F30F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A56496-468E-4C1E-92CA-7841A94C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1907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237521-5868-43AB-85AC-15EFB33CA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470FFD-3930-417D-BF13-B2938BF57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F0DDC0-A6FB-4D40-9204-C95388ADD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960FD0-219C-4220-A735-0BC898BE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FCB952-1093-4B02-A959-7806D3311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A1082-D8F5-4F85-8F28-85C9266FE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0F6777-604E-4FAF-9F59-C8A4F4269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957717-EC8C-4975-B804-EAED270DE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A19AF3-E7B3-4BE0-BD8A-AEEC46C5C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3ACD97-4223-450A-9E91-21CF52F93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649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61648-91FE-45DC-83D9-C93E4EB7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973AE7-5358-4EBB-A7EC-07F18C3BD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0B9BB-AE11-459B-A4E1-BB0F686C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B36239-7DB1-4CC6-AE6E-D67428D4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13F238-B5D7-4D8A-B5C4-A38D2F48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14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42790-1D17-483F-A5E3-1B7BF940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A9A4E2-DF29-42F1-82DA-D2AC28BA8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974285-9ADF-4BC2-B4D2-9CFA2A3B2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579824-6D0E-4A88-90BC-0F321CB7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B2218E-3309-4E8C-AB9C-C54A05E0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562A65-A926-472A-9260-91AFF140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544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4EC37-763E-4DDB-B943-A7F1BBF9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784B47-89D7-4B79-8747-05BA6ED28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7872AF-A81F-4470-8F07-E1B9A74C7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B0B638F-59F4-4699-85B2-D4EB1655E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A9CBC2-FB93-473E-8CC1-D33AA1B4A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654D1B-F067-4128-AC14-6A6DD96FC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98642E-3D31-4E74-BE29-F623E766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A6CD21D-E006-4B9A-96BC-98FB21B14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9545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A95EE-CE57-4A07-A891-3E09BEF09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20CDE0-4DCD-4381-8ED1-63BDBE29F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1299DBF-A431-43B4-9B5A-36DC7FA5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DCC103-3E2F-4A0C-AEA3-730316529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4868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8661AB-D239-49BF-AEF4-3FF2863CE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06E1ED-7DD9-49CC-BE2C-3608645AB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B1E495-F9DB-4159-915D-4FEE4537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67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5310B4-D5B2-4D88-A268-D3B34BD23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E9529-4800-499E-BD6A-628DF182B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B0E4DD-82BE-4630-9A67-E46A2D743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ECC89-5ABA-4394-A13E-71E64190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46482B-78E5-4BF7-997C-8CE20253F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56F621-826C-4085-A033-9223D75E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28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6AA1C7-B8F6-4B3D-AD70-65BF90452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5A2C3F-4C2C-4119-A782-DEB9B80C5C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5162F0A-631C-4F2E-ABDB-F7DA0023C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21B490-E747-4560-BAE2-B9FB541A6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97789A-EE00-47F5-8D42-CB94CE513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D29C32-61E4-4776-B3E3-73044BD9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9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1D1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32F4E1-B737-4E84-91A0-3952CD9AB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3E3D8D-2479-428E-B493-207884A69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023573-6299-43DB-A138-71C34833E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CD6C2-450A-47D7-BD8F-6E33BB1C2FF2}" type="datetimeFigureOut">
              <a:rPr lang="ru-RU" smtClean="0"/>
              <a:t>28.04.2024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1B36D3-11AE-4B33-A273-28271C739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8533A6-A3AF-4773-8864-611B8E4D1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03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A457859-59A4-4ADC-A4A0-6AA91F3B82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38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FFE3F13-7CCC-4F83-80B4-64CA6645C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06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0B5E893-459B-41FC-8BF2-6B7BBEB47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6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DB160570-21B0-4100-875B-D22A1C6B90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340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377102E-5191-436F-A7D7-9B18B28C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573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C918367-618D-4C2D-8E00-7B2858093F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921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CF982CF7-67CC-444F-9B46-65F6433A4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75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36C5EC7F-D01C-4CF0-9142-399F12A2AA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10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DF1A1132-76FE-4AB3-91AF-B77DBA05D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464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SK_hack_2024_screencast2">
            <a:hlinkClick r:id="" action="ppaction://media"/>
            <a:extLst>
              <a:ext uri="{FF2B5EF4-FFF2-40B4-BE49-F238E27FC236}">
                <a16:creationId xmlns:a16="http://schemas.microsoft.com/office/drawing/2014/main" id="{1B94476D-2A56-4C7C-A28D-C868B62851E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82F9845F-FB5D-4EB3-8157-06EF14C104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14" y="6017433"/>
            <a:ext cx="461948" cy="461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770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55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0</Words>
  <Application>Microsoft Office PowerPoint</Application>
  <PresentationFormat>Широкоэкранный</PresentationFormat>
  <Paragraphs>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DamnNihilist</dc:creator>
  <cp:lastModifiedBy>DamnNihilist</cp:lastModifiedBy>
  <cp:revision>15</cp:revision>
  <dcterms:created xsi:type="dcterms:W3CDTF">2024-04-27T17:49:42Z</dcterms:created>
  <dcterms:modified xsi:type="dcterms:W3CDTF">2024-04-28T12:13:47Z</dcterms:modified>
</cp:coreProperties>
</file>

<file path=docProps/thumbnail.jpeg>
</file>